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ice"/>
      <p:regular r:id="rId16"/>
    </p:embeddedFont>
    <p:embeddedFont>
      <p:font typeface="Alice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FormFlow: Streamlined Form Submission &amp; Location Reviews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Welcome to FormFlow, the comprehensive web application designed to simplify your form submission experience. Today, we'll explore our two core features: the Biography Information form and the Location Review system.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8118753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A: Direct Biography Form Access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503759"/>
            <a:ext cx="356449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Old Way vs. The New Way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8412" y="2019895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Previously, users had to search and manually navigate to FormA for submitting biographical information.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412" y="2755821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new integration allows direct access from website B, eliminating multiple steps and streamlining the user experience.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412" y="3509724"/>
            <a:ext cx="224468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Benefits: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8412" y="3969782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Reduced navigation time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8412" y="4319707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transitions between platforms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8412" y="4669631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Improved completion rates</a:t>
            </a:r>
            <a:endParaRPr lang="en-US" sz="14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895" y="1526143"/>
            <a:ext cx="6467713" cy="646771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41895" y="8195786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demonstration with video1.mp4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8028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Alternative Navigation Methods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97354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Access the Dashboard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541401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Navigate to your personal dashboard after logging in to access all available forms.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98031" y="3257074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5424845" y="3710702"/>
            <a:ext cx="2843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Select Biography 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4845" y="4201120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Choose the Biography Information option from the forms menu.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02272" y="2916912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9829086" y="3370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Complete &amp; Submit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9086" y="3860959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Fill in required fields and submit with a single click.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Watch video2.mp4 for a step-by-step demonstration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Post-Processing View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611529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Happens After Submission?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Once your biographical information is submitted, our system processes the data through several validation steps.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6468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verification checks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56675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Auto-formatting of entries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96882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Cross-referencing with existing records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48425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Video3.mp4 demonstrates the complete post-processing view that confirms successful submission.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9903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B: Location Review Submission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691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Access Form 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54140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Navigate directly to our Location Review form from the main dashboard.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91691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Complete Fields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 location details, rating, and your personal review experience.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91691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Submit Review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54140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Click submit to process your location feedback.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Video4.mp4 provides a complete walkthrough of the submission process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7675007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Smart Address Auto-Complete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932" y="1892498"/>
            <a:ext cx="3645456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U.S. Postal Code Lookup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0932" y="2542103"/>
            <a:ext cx="7608570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intelligent form includes a powerful time-saving feature for U.S. locations: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0932" y="3519249"/>
            <a:ext cx="508397" cy="50839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6" name="Text 4"/>
          <p:cNvSpPr/>
          <p:nvPr/>
        </p:nvSpPr>
        <p:spPr>
          <a:xfrm>
            <a:off x="1525310" y="3592592"/>
            <a:ext cx="2928699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 only the postal code (ZIP)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6425" y="3519249"/>
            <a:ext cx="508397" cy="50839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5470803" y="3592592"/>
            <a:ext cx="2928699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automatically populates city, state, and street data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0932" y="5128974"/>
            <a:ext cx="508397" cy="50839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1525310" y="5202317"/>
            <a:ext cx="687419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and adjust any details as needed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0932" y="5891570"/>
            <a:ext cx="7608570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feature reduces form completion time by up to 40% and minimizes data entry errors.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8382" y="1920716"/>
            <a:ext cx="4888587" cy="488858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958382" y="7063502"/>
            <a:ext cx="488858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See it in action in video5.mp4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142"/>
            <a:ext cx="5992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Form Validation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84083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Validation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901315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system performs automatic checks on all submitted data, highlighting any issues immediately.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184083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Clear Error Messages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29013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When validation fails, users receive specific guidance on how to correct each field.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0655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033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Quick Resolution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52378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Fix issues without losing previously entered information and resubmit with a single click.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315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Video6.mp4 demonstrates the validation process for failed submissions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8118753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Successful Submission &amp; Review Upload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503759"/>
            <a:ext cx="300370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Post-Submission Process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8412" y="2019895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After successful form processing, users can enhance their location review with additional content: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412" y="2755821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Upload photos of the location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412" y="3105745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rating details across multiple categories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8412" y="3455670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specific feedback on services or amenities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8412" y="3805595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Tag special features or accessibility options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895" y="1526143"/>
            <a:ext cx="6467713" cy="646771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41895" y="8195786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Video7.mp4 shows the complete upload and review process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525"/>
            <a:ext cx="9080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Submission History &amp; Management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7933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View History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 a comprehensive list of all your past submissions, sortable by date, type, or status.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507933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Edit Submissions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Update or correct information on pending reviews before final processing.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07933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 the status of all your submissions through our intuitive dashboard.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2025-07-04T06:08:10Z</dcterms:created>
  <dcterms:modified xsi:type="dcterms:W3CDTF">2025-07-04T06:08:10Z</dcterms:modified>
</cp:coreProperties>
</file>